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4" r:id="rId11"/>
    <p:sldId id="268" r:id="rId12"/>
    <p:sldId id="267" r:id="rId13"/>
    <p:sldId id="269" r:id="rId14"/>
    <p:sldId id="270" r:id="rId15"/>
    <p:sldId id="276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91" r:id="rId27"/>
    <p:sldId id="282" r:id="rId28"/>
    <p:sldId id="283" r:id="rId29"/>
    <p:sldId id="292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51"/>
  </p:normalViewPr>
  <p:slideViewPr>
    <p:cSldViewPr snapToGrid="0" snapToObjects="1">
      <p:cViewPr>
        <p:scale>
          <a:sx n="140" d="100"/>
          <a:sy n="140" d="100"/>
        </p:scale>
        <p:origin x="3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shirou/gopsutil" TargetMode="External"/><Relationship Id="rId3" Type="http://schemas.openxmlformats.org/officeDocument/2006/relationships/hyperlink" Target="https://github.com/gorilla/mu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04" y="245147"/>
            <a:ext cx="1667680" cy="226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482891"/>
            <a:ext cx="6824472" cy="12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8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Nsw6sTsTjkr7xlSxNAF7fbT2SDmyKvbIvszXW8mwDUFyOZ3CQmPOcLkw2Ga-BHCwyWRZTPnPKbSHx2pSF4lZX2uYx7dqWmaLSy_hT972w6AswZnDifGOlyHBKIfhYvBeWxF7u7FQ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3" y="329184"/>
            <a:ext cx="9556405" cy="57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0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Editores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48" y="788416"/>
            <a:ext cx="5080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90" y="1664207"/>
            <a:ext cx="2871691" cy="287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48" y="4934710"/>
            <a:ext cx="4329175" cy="1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0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  <p:pic>
        <p:nvPicPr>
          <p:cNvPr id="5122" name="Picture 2" descr="https://lh5.googleusercontent.com/Y9fEVGxSAlntAydPkwxcN7RccSK7R6bb1RjoNjnKxur2Nbi0pPHO6klhTUQAqV3zgQ5zab1_VsQphXDpeEH7q0m650E5iGPOLL9RRbzNlkige3FQ3dDNRzS2VIQTKyamNlLb8BXn1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32" y="1344168"/>
            <a:ext cx="10803271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63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49224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Variaveis</a:t>
            </a:r>
            <a:endParaRPr lang="en-US" dirty="0"/>
          </a:p>
        </p:txBody>
      </p:sp>
      <p:pic>
        <p:nvPicPr>
          <p:cNvPr id="6146" name="Picture 2" descr="https://lh6.googleusercontent.com/iOcwDX5L4C_Bb43NrTMbb6DhBM1rZGuXZ6haHvqvG3_qrv3LAjIpeculO_SoaQcNK39BiOFe5ZF-PmyrA3M9BjPQKIewtbmh-wfKYvvQ5PbApLSPgufwPsmAUD-Bwqq-h4WwWUnMi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96" y="649225"/>
            <a:ext cx="6763406" cy="59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55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76656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630681"/>
            <a:ext cx="6775704" cy="62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713232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Goroutines</a:t>
            </a:r>
            <a:endParaRPr lang="en-US" dirty="0"/>
          </a:p>
        </p:txBody>
      </p:sp>
      <p:pic>
        <p:nvPicPr>
          <p:cNvPr id="13314" name="Picture 2" descr="https://lh4.googleusercontent.com/Nnvk-riTPNQESUSpPZGwRUEJ0YjIrmLjnAeywKb-U3uULYYa4MkGAMSNF545Stu_gKMhbegtfCko2_vL68zAgmz8n5_xuhuh5A_RQejHobq_4058dm_behHV13WL1ejvkiWJV7CHz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2" y="713233"/>
            <a:ext cx="5413248" cy="61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5JOa9v0oSqrqYsAquuSMQe_Oj63gGM-_sSkL4375eAiXtkLXzVxUunlc55TopotdIzq6afj2FlYViYP7tutCxyYdeb2b4A1wwdAbfTT-dtozCXD-ZM70On7qEIWKCPsdauTW-RC6H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128" y="1330937"/>
            <a:ext cx="3188272" cy="4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73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03504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83422"/>
            <a:ext cx="4407408" cy="61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0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37" y="658369"/>
            <a:ext cx="5677883" cy="6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539495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78" y="457200"/>
            <a:ext cx="5773018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2" y="703833"/>
            <a:ext cx="5827014" cy="55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32" y="2350009"/>
            <a:ext cx="10018713" cy="1197864"/>
          </a:xfrm>
        </p:spPr>
        <p:txBody>
          <a:bodyPr>
            <a:noAutofit/>
          </a:bodyPr>
          <a:lstStyle/>
          <a:p>
            <a:r>
              <a:rPr lang="en-US" sz="9600" dirty="0"/>
              <a:t>Go </a:t>
            </a:r>
            <a:r>
              <a:rPr lang="mr-IN" sz="9600" dirty="0" smtClean="0"/>
              <a:t>–</a:t>
            </a:r>
            <a:r>
              <a:rPr lang="en-US" sz="9600" dirty="0" smtClean="0"/>
              <a:t> Error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048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89967"/>
            <a:ext cx="10018713" cy="1752599"/>
          </a:xfrm>
        </p:spPr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02613" y="2104226"/>
            <a:ext cx="2540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28" y="4916971"/>
            <a:ext cx="3990598" cy="135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802" y="2142566"/>
            <a:ext cx="2540000" cy="233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28" y="3843886"/>
            <a:ext cx="2901849" cy="243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438" y="1855900"/>
            <a:ext cx="2136987" cy="1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557783"/>
          </a:xfrm>
        </p:spPr>
        <p:txBody>
          <a:bodyPr>
            <a:normAutofit fontScale="90000"/>
          </a:bodyPr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76" y="495880"/>
            <a:ext cx="6351892" cy="63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295" y="8229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Construindo</a:t>
            </a:r>
            <a:r>
              <a:rPr lang="en-US" sz="9600" dirty="0" smtClean="0"/>
              <a:t> </a:t>
            </a:r>
            <a:r>
              <a:rPr lang="en-US" sz="9600" dirty="0" err="1" smtClean="0"/>
              <a:t>uma</a:t>
            </a:r>
            <a:r>
              <a:rPr lang="en-US" sz="9600" dirty="0" smtClean="0"/>
              <a:t> API </a:t>
            </a:r>
            <a:r>
              <a:rPr lang="en-US" sz="9600" dirty="0" err="1" smtClean="0"/>
              <a:t>Básica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356295" y="4295894"/>
            <a:ext cx="10213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https://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/>
              <a:t>/</a:t>
            </a:r>
            <a:r>
              <a:rPr lang="en-US" sz="4800" dirty="0" err="1"/>
              <a:t>devtalks</a:t>
            </a:r>
            <a:r>
              <a:rPr lang="en-US" sz="4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8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Especificação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597055" y="2386584"/>
            <a:ext cx="9610344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smtClean="0"/>
              <a:t>/</a:t>
            </a:r>
            <a:r>
              <a:rPr lang="en-US" sz="5400" dirty="0" smtClean="0"/>
              <a:t>memory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memoria</a:t>
            </a:r>
            <a:r>
              <a:rPr lang="en-US" sz="5400" dirty="0" smtClean="0"/>
              <a:t> virtual</a:t>
            </a:r>
          </a:p>
          <a:p>
            <a:pPr fontAlgn="base"/>
            <a:r>
              <a:rPr lang="en-US" sz="5400" dirty="0" smtClean="0"/>
              <a:t>/</a:t>
            </a:r>
            <a:r>
              <a:rPr lang="en-US" sz="5400" dirty="0" err="1" smtClean="0"/>
              <a:t>os</a:t>
            </a:r>
            <a:r>
              <a:rPr lang="en-US" sz="5400" dirty="0" smtClean="0"/>
              <a:t>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sistema</a:t>
            </a:r>
            <a:r>
              <a:rPr lang="en-US" sz="5400" dirty="0" smtClean="0"/>
              <a:t> do </a:t>
            </a:r>
            <a:r>
              <a:rPr lang="en-US" sz="5400" dirty="0" smtClean="0"/>
              <a:t>host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61675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Dependencias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170112" y="2606040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 smtClean="0"/>
              <a:t>Gopsutil</a:t>
            </a:r>
            <a:r>
              <a:rPr lang="en-US" sz="3600" dirty="0"/>
              <a:t> -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github.com/shirou/gopsutil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-u -v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shirou</a:t>
            </a:r>
            <a:r>
              <a:rPr lang="en-US" sz="3600" dirty="0" smtClean="0"/>
              <a:t>/</a:t>
            </a:r>
            <a:r>
              <a:rPr lang="en-US" sz="3600" dirty="0" err="1" smtClean="0"/>
              <a:t>gopsutil</a:t>
            </a:r>
            <a:endParaRPr lang="en-US" sz="3600" dirty="0" smtClean="0"/>
          </a:p>
          <a:p>
            <a:pPr marL="0" indent="0" fontAlgn="base">
              <a:buNone/>
            </a:pPr>
            <a:endParaRPr lang="en-US" sz="3600" dirty="0"/>
          </a:p>
          <a:p>
            <a:pPr fontAlgn="base"/>
            <a:r>
              <a:rPr lang="en-US" sz="3600" dirty="0"/>
              <a:t> Gorilla Mux </a:t>
            </a:r>
            <a:r>
              <a:rPr lang="en-US" sz="3600" dirty="0" smtClean="0"/>
              <a:t>-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</a:t>
            </a:r>
            <a:r>
              <a:rPr lang="en-US" sz="3600" dirty="0" smtClean="0">
                <a:hlinkClick r:id="rId3"/>
              </a:rPr>
              <a:t>github.com/gorilla/mux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</a:t>
            </a:r>
            <a:r>
              <a:rPr lang="mr-IN" sz="3600" dirty="0" smtClean="0"/>
              <a:t>–</a:t>
            </a:r>
            <a:r>
              <a:rPr lang="en-US" sz="3600" dirty="0" smtClean="0"/>
              <a:t>u </a:t>
            </a:r>
            <a:r>
              <a:rPr lang="mr-IN" sz="3600" dirty="0" smtClean="0"/>
              <a:t>–</a:t>
            </a:r>
            <a:r>
              <a:rPr lang="en-US" sz="3600" dirty="0" smtClean="0"/>
              <a:t>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/gorilla/mux</a:t>
            </a:r>
          </a:p>
          <a:p>
            <a:pPr marL="0" indent="0" fontAlgn="base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6127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Estrutura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206688" y="2414016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err="1" smtClean="0"/>
              <a:t>app.go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main.go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response.go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routes.go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host.go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14439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2" y="1119249"/>
            <a:ext cx="8491793" cy="56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38" y="1223286"/>
            <a:ext cx="7778561" cy="56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main.go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28" y="1964943"/>
            <a:ext cx="6389624" cy="38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77724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58" y="1096007"/>
            <a:ext cx="5300537" cy="56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1393785"/>
            <a:ext cx="11265408" cy="49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1472" y="1170432"/>
            <a:ext cx="5657152" cy="545896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Go / </a:t>
            </a:r>
            <a:r>
              <a:rPr lang="en-US" sz="3600" dirty="0" err="1"/>
              <a:t>GoLang</a:t>
            </a:r>
            <a:endParaRPr lang="en-US" sz="3600" dirty="0"/>
          </a:p>
          <a:p>
            <a:pPr fontAlgn="base"/>
            <a:r>
              <a:rPr lang="en-US" sz="3600" dirty="0"/>
              <a:t>Google 2007/2009/2012</a:t>
            </a:r>
          </a:p>
          <a:p>
            <a:pPr fontAlgn="base"/>
            <a:r>
              <a:rPr lang="en-US" sz="3600" dirty="0" err="1"/>
              <a:t>Estaticamente</a:t>
            </a:r>
            <a:r>
              <a:rPr lang="en-US" sz="3600" dirty="0"/>
              <a:t> </a:t>
            </a:r>
            <a:r>
              <a:rPr lang="en-US" sz="3600" dirty="0" err="1"/>
              <a:t>tipada</a:t>
            </a:r>
            <a:endParaRPr lang="en-US" sz="3600" dirty="0"/>
          </a:p>
          <a:p>
            <a:pPr fontAlgn="base"/>
            <a:r>
              <a:rPr lang="en-US" sz="3600" dirty="0" err="1"/>
              <a:t>Compilada</a:t>
            </a:r>
            <a:endParaRPr lang="en-US" sz="3600" dirty="0"/>
          </a:p>
          <a:p>
            <a:pPr fontAlgn="base"/>
            <a:r>
              <a:rPr lang="en-US" sz="3600" dirty="0" err="1"/>
              <a:t>Programação</a:t>
            </a:r>
            <a:r>
              <a:rPr lang="en-US" sz="3600" dirty="0"/>
              <a:t> </a:t>
            </a:r>
            <a:r>
              <a:rPr lang="en-US" sz="3600" dirty="0" err="1"/>
              <a:t>concorrente</a:t>
            </a:r>
            <a:endParaRPr lang="en-US" sz="3600" dirty="0"/>
          </a:p>
          <a:p>
            <a:pPr fontAlgn="base"/>
            <a:r>
              <a:rPr lang="en-US" sz="3600" dirty="0" err="1"/>
              <a:t>Leitura</a:t>
            </a:r>
            <a:r>
              <a:rPr lang="en-US" sz="3600" dirty="0"/>
              <a:t> </a:t>
            </a:r>
            <a:r>
              <a:rPr lang="en-US" sz="3600" dirty="0" err="1" smtClean="0"/>
              <a:t>simplificada</a:t>
            </a:r>
            <a:endParaRPr lang="en-US" sz="3600" dirty="0" smtClean="0"/>
          </a:p>
          <a:p>
            <a:pPr fontAlgn="base"/>
            <a:r>
              <a:rPr lang="en-US" sz="3600" dirty="0" err="1" smtClean="0"/>
              <a:t>Ferramentas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7151" y="-374904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OS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67053"/>
            <a:ext cx="9592056" cy="56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1024128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Memory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" y="1316736"/>
            <a:ext cx="11994704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7" y="1194054"/>
            <a:ext cx="10841571" cy="53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" y="1326642"/>
            <a:ext cx="11748619" cy="40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095" y="239572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Executando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6782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6287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smtClean="0"/>
              <a:t>Obrigado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9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2519" y="1508760"/>
            <a:ext cx="10018713" cy="35935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(14) 9 9605-9889</a:t>
            </a:r>
            <a:br>
              <a:rPr lang="en-US" sz="4800" dirty="0" smtClean="0"/>
            </a:br>
            <a:r>
              <a:rPr lang="en-US" sz="4800" dirty="0" err="1" smtClean="0"/>
              <a:t>fb.com</a:t>
            </a:r>
            <a:r>
              <a:rPr lang="en-US" sz="4800" dirty="0" smtClean="0"/>
              <a:t>/</a:t>
            </a:r>
            <a:r>
              <a:rPr lang="en-US" sz="4800" dirty="0" err="1" smtClean="0"/>
              <a:t>DiSiqueira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diego9889@gmail.com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367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- A Lei de Moore </a:t>
            </a:r>
            <a:r>
              <a:rPr lang="en-US" dirty="0" err="1" smtClean="0"/>
              <a:t>acabou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2003: Intel Pentium 4 3GHZ</a:t>
            </a:r>
          </a:p>
          <a:p>
            <a:pPr fontAlgn="base"/>
            <a:r>
              <a:rPr lang="en-US" sz="3600" dirty="0"/>
              <a:t>2017: Intel I5 2.7GHZ</a:t>
            </a:r>
          </a:p>
          <a:p>
            <a:pPr fontAlgn="base"/>
            <a:r>
              <a:rPr lang="en-US" sz="3600" dirty="0"/>
              <a:t>Ponto de </a:t>
            </a:r>
            <a:r>
              <a:rPr lang="en-US" sz="3600" dirty="0" err="1"/>
              <a:t>fusão</a:t>
            </a:r>
            <a:r>
              <a:rPr lang="en-US" sz="3600" dirty="0"/>
              <a:t> do </a:t>
            </a:r>
            <a:r>
              <a:rPr lang="en-US" sz="3600" dirty="0" err="1"/>
              <a:t>silício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Cores</a:t>
            </a:r>
          </a:p>
          <a:p>
            <a:pPr fontAlgn="base"/>
            <a:r>
              <a:rPr lang="en-US" sz="3600" dirty="0" err="1"/>
              <a:t>Hyperthreading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cache no </a:t>
            </a:r>
            <a:r>
              <a:rPr lang="en-US" sz="3600" dirty="0" err="1"/>
              <a:t>processador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462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6-82jXhPCYYyngooWkS1kq06toAqa48kGODOKvmlIemmJgTAqVetzjE_pXxalodfgSeM5RkQS4mPkEfYwkZFkja-oN6z9D0gj0iak2OFvMgu-gHk9L20jMxjkMgHqybuUVj1GrDS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56" y="0"/>
            <a:ext cx="9747504" cy="6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189785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968" y="932689"/>
            <a:ext cx="2529904" cy="9601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Java</a:t>
            </a:r>
            <a:endParaRPr lang="en-US" sz="4800" dirty="0"/>
          </a:p>
        </p:txBody>
      </p:sp>
      <p:pic>
        <p:nvPicPr>
          <p:cNvPr id="2050" name="Picture 2" descr="https://lh5.googleusercontent.com/JOCdgJuhFiTcabC8ovbE1RI3kzxKjH4RabASbDwdPXQg4GlLycSdSu9Djclh9JDWLb93p7ZMaO8wqKPAOp99rtfRxqVteYbBWS78CmqXsvY6aLJakAnl44dLKpJHGbUC9ugOr0xI7g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1" y="2231135"/>
            <a:ext cx="5150433" cy="33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Mp1GCQhGqw99YJcj8eRbtfiwSlWP-1Tu7de3v3R4aKelTCo5_u6MGbj9HQv0tlS66lV8-TxnGD42IPixqlOKnw_xA1mgeL645nL-G2y2Y594SpRJPlTdVOOajqrx7n6YeoFepTgb4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043" y="2846830"/>
            <a:ext cx="5018286" cy="21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06848" y="932689"/>
            <a:ext cx="2529904" cy="9601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Go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8680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nCjQ8eyfWvkm6QmWVQ6zOeshyJNgkLBVA-LLS5P_GHuwXzHfQ2ZXgPf_r0hN1lL9Dlwis21dduRabF0IxJEgdUX_GyCR2BcEw5lQB8GmEL2c6ejXgr8PvpcwOFYPucqhImlAXyw8B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48" y="256032"/>
            <a:ext cx="962025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limpo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696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classes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herança</a:t>
            </a:r>
            <a:endParaRPr lang="en-US" sz="3600" dirty="0"/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exception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annotations 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constructors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tipo</a:t>
            </a:r>
            <a:r>
              <a:rPr lang="en-US" sz="3600" dirty="0"/>
              <a:t> </a:t>
            </a:r>
            <a:r>
              <a:rPr lang="en-US" sz="3600" dirty="0" err="1"/>
              <a:t>genérico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614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211</TotalTime>
  <Words>208</Words>
  <Application>Microsoft Macintosh PowerPoint</Application>
  <PresentationFormat>Widescreen</PresentationFormat>
  <Paragraphs>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Corbel</vt:lpstr>
      <vt:lpstr>Mangal</vt:lpstr>
      <vt:lpstr>Arial</vt:lpstr>
      <vt:lpstr>Parallax</vt:lpstr>
      <vt:lpstr>Introdução ao GoLang</vt:lpstr>
      <vt:lpstr>DIEGO MARTINS DE SIQUEIRA</vt:lpstr>
      <vt:lpstr>GoLang</vt:lpstr>
      <vt:lpstr>Go - A Lei de Moore acabou</vt:lpstr>
      <vt:lpstr>PowerPoint Presentation</vt:lpstr>
      <vt:lpstr>Go - Programação concorrente</vt:lpstr>
      <vt:lpstr>Java</vt:lpstr>
      <vt:lpstr>PowerPoint Presentation</vt:lpstr>
      <vt:lpstr>Go – Código limpo</vt:lpstr>
      <vt:lpstr>PowerPoint Presentation</vt:lpstr>
      <vt:lpstr>Go – Editores</vt:lpstr>
      <vt:lpstr>Go – Hello World</vt:lpstr>
      <vt:lpstr>Go – Variaveis</vt:lpstr>
      <vt:lpstr>Go – Funções</vt:lpstr>
      <vt:lpstr>Go – Goroutines</vt:lpstr>
      <vt:lpstr>Go – Structs</vt:lpstr>
      <vt:lpstr>Go – Métodos</vt:lpstr>
      <vt:lpstr>Go – Interfaces</vt:lpstr>
      <vt:lpstr>Go – Error</vt:lpstr>
      <vt:lpstr>Go – Errors</vt:lpstr>
      <vt:lpstr>Construindo uma API Básica</vt:lpstr>
      <vt:lpstr>Especificação</vt:lpstr>
      <vt:lpstr>Dependencias</vt:lpstr>
      <vt:lpstr>Estrutura</vt:lpstr>
      <vt:lpstr>host.go</vt:lpstr>
      <vt:lpstr>host.go</vt:lpstr>
      <vt:lpstr>main.go</vt:lpstr>
      <vt:lpstr>app.go</vt:lpstr>
      <vt:lpstr>app.go</vt:lpstr>
      <vt:lpstr>route.go OS</vt:lpstr>
      <vt:lpstr>route.go Memory</vt:lpstr>
      <vt:lpstr>response.go</vt:lpstr>
      <vt:lpstr>response.go</vt:lpstr>
      <vt:lpstr>Executando</vt:lpstr>
      <vt:lpstr>Obrigado</vt:lpstr>
      <vt:lpstr>(14) 9 9605-9889 fb.com/DiSiqueira github.com/DiSiqueira diego9889@gmail.com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GoLang</dc:title>
  <dc:creator>Microsoft Office User</dc:creator>
  <cp:lastModifiedBy>Microsoft Office User</cp:lastModifiedBy>
  <cp:revision>23</cp:revision>
  <dcterms:created xsi:type="dcterms:W3CDTF">2017-03-30T17:16:09Z</dcterms:created>
  <dcterms:modified xsi:type="dcterms:W3CDTF">2017-03-30T21:22:28Z</dcterms:modified>
</cp:coreProperties>
</file>